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303" r:id="rId3"/>
    <p:sldId id="308" r:id="rId4"/>
    <p:sldId id="296" r:id="rId5"/>
    <p:sldId id="318" r:id="rId6"/>
    <p:sldId id="291" r:id="rId7"/>
    <p:sldId id="316" r:id="rId8"/>
    <p:sldId id="317" r:id="rId9"/>
    <p:sldId id="310" r:id="rId10"/>
    <p:sldId id="314" r:id="rId11"/>
    <p:sldId id="313" r:id="rId1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6ECE4"/>
    <a:srgbClr val="787055"/>
    <a:srgbClr val="CDB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65" d="100"/>
          <a:sy n="65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54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6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3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44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7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66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04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41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3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1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CE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35A29-34CD-492D-9E94-F52803624898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7ADF1-1F8D-4FB6-B686-243AD0125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6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0691812" cy="7559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9FD5EE-0F22-4ED5-B553-471022F9B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" y="0"/>
            <a:ext cx="1007658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5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E4DA1E-3C17-4F83-A43B-C84B3CFC3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7" y="998"/>
            <a:ext cx="10073148" cy="75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2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C77533-0E6E-4E7F-9F45-EEBCAD8A2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7" y="998"/>
            <a:ext cx="10073148" cy="75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9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8C812D-6C79-416A-BD07-8A052A582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4" y="1"/>
            <a:ext cx="10079564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3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535C26-E8D4-40D8-A283-5BCCE9EBF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5" y="0"/>
            <a:ext cx="10074481" cy="75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9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B4019A-4857-4FA2-97BF-5AF087D09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5" y="0"/>
            <a:ext cx="1007658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8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FBC53-0DAE-49F8-BCF6-D1C43E455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7" y="998"/>
            <a:ext cx="10073148" cy="75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8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24FEBC-C29C-40EC-80C8-85734B2F4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7" y="998"/>
            <a:ext cx="10073148" cy="75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3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3A299E-F0B5-48B7-A7AB-9C1FB492F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5" y="998"/>
            <a:ext cx="10073148" cy="75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81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1A7E7-91C0-4134-BD34-661957C11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7" y="998"/>
            <a:ext cx="10073148" cy="75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8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2BC8F-7C82-4A8F-B4D9-FC90EB1F5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7" y="998"/>
            <a:ext cx="10073148" cy="75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4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2493</TotalTime>
  <Words>0</Words>
  <Application>Microsoft Office PowerPoint</Application>
  <PresentationFormat>Произвольный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Шелестова</dc:creator>
  <cp:lastModifiedBy>Ирина Шелестова</cp:lastModifiedBy>
  <cp:revision>117</cp:revision>
  <dcterms:created xsi:type="dcterms:W3CDTF">2016-10-12T11:36:47Z</dcterms:created>
  <dcterms:modified xsi:type="dcterms:W3CDTF">2017-11-08T11:18:59Z</dcterms:modified>
</cp:coreProperties>
</file>